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notesMaster" Target="notesMasters/notesMaster1.xml" /><Relationship Id="rId61" Type="http://schemas.openxmlformats.org/officeDocument/2006/relationships/theme" Target="theme/theme1.xml" /><Relationship Id="rId6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9" Type="http://schemas.openxmlformats.org/officeDocument/2006/relationships/presProps" Target="presProps.xml" /><Relationship Id="rId6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tips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Edward</a:t>
            </a:r>
            <a:r>
              <a:rPr/>
              <a:t> </a:t>
            </a:r>
            <a:r>
              <a:rPr/>
              <a:t>Tufte.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commands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file.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load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file,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environment,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commands.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graphs.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studio.com/wp-content/uploads/2015/03/ggplot2-cheatsheet.pdf" TargetMode="External" /><Relationship Id="rId3" Type="http://schemas.openxmlformats.org/officeDocument/2006/relationships/hyperlink" Target="http://www.sthda.com/english/articles/24-ggpubr-publication-ready-plots/" TargetMode="Externa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%20Coders%20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(part of </a:t>
            </a:r>
            <a:r>
              <a:rPr sz="1800">
                <a:latin typeface="Courier"/>
              </a:rPr>
              <a:t>tidyverse</a:t>
            </a:r>
            <a:r>
              <a:rPr/>
              <a:t>):</a:t>
            </a:r>
          </a:p>
          <a:p>
            <a:pPr lvl="2"/>
            <a:r>
              <a:rPr/>
              <a:t>Grammar of graphics - layered structure</a:t>
            </a:r>
          </a:p>
          <a:p>
            <a:pPr lvl="2"/>
            <a:r>
              <a:rPr/>
              <a:t>To load it now: </a:t>
            </a:r>
            <a:r>
              <a:rPr sz="1800"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It takes a while to get used to the structure.</a:t>
            </a:r>
          </a:p>
          <a:p>
            <a:pPr lvl="1"/>
            <a:r>
              <a:rPr/>
              <a:t>There are different forms of syntax.</a:t>
            </a:r>
          </a:p>
          <a:p>
            <a:pPr lvl="1"/>
            <a:r>
              <a:rPr/>
              <a:t>The base skeleton: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df)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You use the same syntax structure to produce different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df)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col_name_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2"/>
            <a:r>
              <a:rPr/>
              <a:t>dots</a:t>
            </a:r>
          </a:p>
          <a:p>
            <a:pPr lvl="2"/>
            <a:r>
              <a:rPr/>
              <a:t>lines</a:t>
            </a:r>
          </a:p>
          <a:p>
            <a:pPr lvl="2"/>
            <a:r>
              <a:rPr/>
              <a:t>bars</a:t>
            </a:r>
          </a:p>
          <a:p>
            <a:pPr lvl="1"/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dot</a:t>
            </a:r>
            <a:r>
              <a:rPr/>
              <a:t> </a:t>
            </a:r>
            <a:r>
              <a:rPr/>
              <a:t>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Open up the R script called </a:t>
            </a:r>
            <a:r>
              <a:rPr sz="1800">
                <a:latin typeface="Courier"/>
              </a:rPr>
              <a:t>Workshop5.R</a:t>
            </a:r>
            <a:r>
              <a:rPr/>
              <a:t>.</a:t>
            </a:r>
          </a:p>
          <a:p>
            <a:pPr lvl="1"/>
            <a:r>
              <a:rPr/>
              <a:t>Run through the commands in it. -Notice how changing small parts of the main command change the appearance of the graph.</a:t>
            </a:r>
          </a:p>
          <a:p>
            <a:pPr lvl="0" marL="0" indent="0">
              <a:buNone/>
            </a:pPr>
            <a:r>
              <a:rPr/>
              <a:t>Notice that we use </a:t>
            </a:r>
            <a:r>
              <a:rPr sz="1800">
                <a:latin typeface="Courier"/>
              </a:rPr>
              <a:t>geom_point</a:t>
            </a:r>
            <a:r>
              <a:rPr/>
              <a:t> for a dot plot. We will use other geoms later.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vital_status))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Proportion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..prop.., </a:t>
            </a:r>
            <a:r>
              <a:rPr sz="1800">
                <a:solidFill>
                  <a:srgbClr val="902000"/>
                </a:solidFill>
                <a:latin typeface="Courier"/>
              </a:rPr>
              <a:t>group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"dodge"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Useful</a:t>
            </a:r>
            <a:r>
              <a:rPr/>
              <a:t> </a:t>
            </a:r>
            <a:r>
              <a:rPr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ggplot cheatsheet</a:t>
            </a:r>
          </a:p>
          <a:p>
            <a:pPr lvl="1"/>
            <a:r>
              <a:rPr>
                <a:hlinkClick r:id="rId3"/>
              </a:rPr>
              <a:t>ggpubr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2020-03-02T21:34:44Z</dcterms:created>
  <dcterms:modified xsi:type="dcterms:W3CDTF">2020-03-02T21:34:44Z</dcterms:modified>
</cp:coreProperties>
</file>